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409" r:id="rId2"/>
    <p:sldId id="410" r:id="rId3"/>
    <p:sldId id="412" r:id="rId4"/>
    <p:sldId id="411" r:id="rId5"/>
    <p:sldId id="423" r:id="rId6"/>
    <p:sldId id="413" r:id="rId7"/>
    <p:sldId id="417" r:id="rId8"/>
    <p:sldId id="420" r:id="rId9"/>
    <p:sldId id="414" r:id="rId10"/>
    <p:sldId id="418" r:id="rId11"/>
    <p:sldId id="421" r:id="rId12"/>
    <p:sldId id="415" r:id="rId13"/>
    <p:sldId id="422" r:id="rId14"/>
    <p:sldId id="419" r:id="rId15"/>
    <p:sldId id="42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62" y="234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2022-03-14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五边形 12"/>
          <p:cNvSpPr/>
          <p:nvPr/>
        </p:nvSpPr>
        <p:spPr>
          <a:xfrm>
            <a:off x="0" y="0"/>
            <a:ext cx="8691245" cy="6858000"/>
          </a:xfrm>
          <a:prstGeom prst="homePlat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5" y="1391920"/>
            <a:ext cx="12191365" cy="38696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087370" y="88900"/>
            <a:ext cx="9104630" cy="6679565"/>
            <a:chOff x="4862" y="140"/>
            <a:chExt cx="14338" cy="10519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4862" y="10659"/>
              <a:ext cx="14331" cy="0"/>
            </a:xfrm>
            <a:prstGeom prst="line">
              <a:avLst/>
            </a:prstGeom>
            <a:ln w="1905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982" y="140"/>
              <a:ext cx="12218" cy="0"/>
            </a:xfrm>
            <a:prstGeom prst="line">
              <a:avLst/>
            </a:prstGeom>
            <a:ln w="1905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9052" y="276"/>
              <a:ext cx="0" cy="10373"/>
            </a:xfrm>
            <a:prstGeom prst="line">
              <a:avLst/>
            </a:prstGeom>
            <a:ln w="1905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11184255" y="215900"/>
            <a:ext cx="753110" cy="765773"/>
            <a:chOff x="8346" y="1508"/>
            <a:chExt cx="2508" cy="2578"/>
          </a:xfrm>
        </p:grpSpPr>
        <p:grpSp>
          <p:nvGrpSpPr>
            <p:cNvPr id="16" name="组合 15"/>
            <p:cNvGrpSpPr/>
            <p:nvPr/>
          </p:nvGrpSpPr>
          <p:grpSpPr>
            <a:xfrm>
              <a:off x="8346" y="1508"/>
              <a:ext cx="2508" cy="2578"/>
              <a:chOff x="8350" y="1508"/>
              <a:chExt cx="2508" cy="2578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8350" y="1508"/>
                <a:ext cx="2508" cy="2578"/>
                <a:chOff x="8342" y="1953"/>
                <a:chExt cx="2508" cy="2578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8342" y="1953"/>
                  <a:ext cx="2508" cy="2578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8550" y="2211"/>
                  <a:ext cx="2084" cy="206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pic>
            <p:nvPicPr>
              <p:cNvPr id="21" name="图片 20" descr="cap-1266204_128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57" y="2002"/>
                <a:ext cx="1710" cy="122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2" name="文本框 21"/>
            <p:cNvSpPr txBox="1"/>
            <p:nvPr/>
          </p:nvSpPr>
          <p:spPr>
            <a:xfrm>
              <a:off x="8958" y="3077"/>
              <a:ext cx="136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>
                  <a:solidFill>
                    <a:schemeClr val="tx1"/>
                  </a:solidFill>
                  <a:cs typeface="+mn-ea"/>
                  <a:sym typeface="+mn-lt"/>
                </a:rPr>
                <a:t>logo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3298190" y="3576955"/>
            <a:ext cx="5596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400" dirty="0">
                <a:solidFill>
                  <a:schemeClr val="tx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-Henry Wadsworth Longfellow.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3362325" y="4581525"/>
            <a:ext cx="5467350" cy="398780"/>
            <a:chOff x="8030" y="6797"/>
            <a:chExt cx="8610" cy="628"/>
          </a:xfrm>
        </p:grpSpPr>
        <p:sp>
          <p:nvSpPr>
            <p:cNvPr id="26" name="文本框 25"/>
            <p:cNvSpPr txBox="1"/>
            <p:nvPr/>
          </p:nvSpPr>
          <p:spPr>
            <a:xfrm>
              <a:off x="8030" y="6797"/>
              <a:ext cx="325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报考人</a:t>
              </a:r>
              <a:r>
                <a:rPr lang="zh-CN" altLang="en-US" sz="2000" dirty="0" smtClean="0">
                  <a:solidFill>
                    <a:schemeClr val="tx1"/>
                  </a:solidFill>
                  <a:cs typeface="+mn-ea"/>
                  <a:sym typeface="+mn-lt"/>
                </a:rPr>
                <a:t>：</a:t>
              </a:r>
              <a:endParaRPr lang="zh-CN" altLang="en-US" sz="2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958" y="6797"/>
              <a:ext cx="368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报考专业</a:t>
              </a:r>
              <a:r>
                <a:rPr lang="zh-CN" altLang="en-US" sz="2000" dirty="0" smtClean="0">
                  <a:solidFill>
                    <a:schemeClr val="tx1"/>
                  </a:solidFill>
                  <a:cs typeface="+mn-ea"/>
                  <a:sym typeface="+mn-lt"/>
                </a:rPr>
                <a:t>：</a:t>
              </a:r>
              <a:endParaRPr lang="zh-CN" altLang="en-US" sz="2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753496" y="2248534"/>
            <a:ext cx="91125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u="sng" dirty="0">
                <a:solidFill>
                  <a:schemeClr val="tx1"/>
                </a:solidFill>
                <a:effectLst/>
                <a:cs typeface="+mn-ea"/>
                <a:sym typeface="+mn-lt"/>
              </a:rPr>
              <a:t>研</a:t>
            </a:r>
            <a:r>
              <a:rPr lang="en-US" altLang="zh-CN" sz="6000" u="sng" dirty="0">
                <a:solidFill>
                  <a:schemeClr val="tx1"/>
                </a:solidFill>
                <a:effectLst/>
                <a:cs typeface="+mn-ea"/>
                <a:sym typeface="+mn-lt"/>
              </a:rPr>
              <a:t> </a:t>
            </a:r>
            <a:r>
              <a:rPr lang="zh-CN" altLang="en-US" sz="6000" u="sng" dirty="0">
                <a:solidFill>
                  <a:schemeClr val="tx1"/>
                </a:solidFill>
                <a:effectLst/>
                <a:cs typeface="+mn-ea"/>
                <a:sym typeface="+mn-lt"/>
              </a:rPr>
              <a:t>究</a:t>
            </a:r>
            <a:r>
              <a:rPr lang="en-US" altLang="zh-CN" sz="6000" u="sng" dirty="0">
                <a:solidFill>
                  <a:schemeClr val="tx1"/>
                </a:solidFill>
                <a:effectLst/>
                <a:cs typeface="+mn-ea"/>
                <a:sym typeface="+mn-lt"/>
              </a:rPr>
              <a:t> </a:t>
            </a:r>
            <a:r>
              <a:rPr lang="zh-CN" altLang="en-US" sz="6000" u="sng" dirty="0">
                <a:solidFill>
                  <a:schemeClr val="tx1"/>
                </a:solidFill>
                <a:effectLst/>
                <a:cs typeface="+mn-ea"/>
                <a:sym typeface="+mn-lt"/>
              </a:rPr>
              <a:t>生</a:t>
            </a:r>
            <a:r>
              <a:rPr lang="en-US" altLang="zh-CN" sz="6000" u="sng" dirty="0">
                <a:solidFill>
                  <a:schemeClr val="tx1"/>
                </a:solidFill>
                <a:effectLst/>
                <a:cs typeface="+mn-ea"/>
                <a:sym typeface="+mn-lt"/>
              </a:rPr>
              <a:t> </a:t>
            </a:r>
            <a:r>
              <a:rPr lang="zh-CN" altLang="en-US" sz="6000" u="sng" dirty="0">
                <a:solidFill>
                  <a:schemeClr val="tx1"/>
                </a:solidFill>
                <a:effectLst/>
                <a:cs typeface="+mn-ea"/>
                <a:sym typeface="+mn-lt"/>
              </a:rPr>
              <a:t>复</a:t>
            </a:r>
            <a:r>
              <a:rPr lang="en-US" altLang="zh-CN" sz="6000" u="sng" dirty="0">
                <a:solidFill>
                  <a:schemeClr val="tx1"/>
                </a:solidFill>
                <a:effectLst/>
                <a:cs typeface="+mn-ea"/>
                <a:sym typeface="+mn-lt"/>
              </a:rPr>
              <a:t> </a:t>
            </a:r>
            <a:r>
              <a:rPr lang="zh-CN" altLang="en-US" sz="6000" u="sng" dirty="0" smtClean="0">
                <a:solidFill>
                  <a:schemeClr val="tx1"/>
                </a:solidFill>
                <a:effectLst/>
                <a:cs typeface="+mn-ea"/>
                <a:sym typeface="+mn-lt"/>
              </a:rPr>
              <a:t>试</a:t>
            </a:r>
            <a:r>
              <a:rPr lang="en-US" altLang="zh-CN" sz="6000" u="sng" dirty="0" smtClean="0">
                <a:solidFill>
                  <a:schemeClr val="tx1"/>
                </a:solidFill>
                <a:effectLst/>
                <a:cs typeface="+mn-ea"/>
                <a:sym typeface="+mn-lt"/>
              </a:rPr>
              <a:t>PPT </a:t>
            </a:r>
            <a:r>
              <a:rPr lang="zh-CN" altLang="en-US" sz="6000" u="sng" dirty="0">
                <a:solidFill>
                  <a:schemeClr val="tx1"/>
                </a:solidFill>
                <a:effectLst/>
                <a:cs typeface="+mn-ea"/>
                <a:sym typeface="+mn-lt"/>
              </a:rPr>
              <a:t>模</a:t>
            </a:r>
            <a:r>
              <a:rPr lang="en-US" altLang="zh-CN" sz="6000" u="sng" dirty="0">
                <a:solidFill>
                  <a:schemeClr val="tx1"/>
                </a:solidFill>
                <a:effectLst/>
                <a:cs typeface="+mn-ea"/>
                <a:sym typeface="+mn-lt"/>
              </a:rPr>
              <a:t> </a:t>
            </a:r>
            <a:r>
              <a:rPr lang="zh-CN" altLang="en-US" sz="6000" u="sng" dirty="0">
                <a:solidFill>
                  <a:schemeClr val="tx1"/>
                </a:solidFill>
                <a:effectLst/>
                <a:cs typeface="+mn-ea"/>
                <a:sym typeface="+mn-lt"/>
              </a:rPr>
              <a:t>板</a:t>
            </a:r>
            <a:r>
              <a:rPr lang="en-US" altLang="zh-CN" sz="6000" u="sng" dirty="0">
                <a:solidFill>
                  <a:schemeClr val="tx1"/>
                </a:solidFill>
                <a:effectLst/>
                <a:cs typeface="+mn-ea"/>
                <a:sym typeface="+mn-lt"/>
              </a:rPr>
              <a:t>   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 flipH="1">
            <a:off x="3500120" y="0"/>
            <a:ext cx="8691245" cy="6858000"/>
          </a:xfrm>
          <a:prstGeom prst="homePlat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04470"/>
            <a:ext cx="12191365" cy="64490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" y="204470"/>
            <a:ext cx="2953165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600" b="1" u="sng">
                <a:solidFill>
                  <a:schemeClr val="tx1"/>
                </a:solidFill>
                <a:effectLst/>
                <a:cs typeface="+mn-ea"/>
                <a:sym typeface="+mn-lt"/>
              </a:rPr>
              <a:t>校园活动经历</a:t>
            </a:r>
          </a:p>
        </p:txBody>
      </p:sp>
      <p:pic>
        <p:nvPicPr>
          <p:cNvPr id="6" name="图片 5" descr="ice-climbing-1247606_1920"/>
          <p:cNvPicPr>
            <a:picLocks noChangeAspect="1"/>
          </p:cNvPicPr>
          <p:nvPr/>
        </p:nvPicPr>
        <p:blipFill>
          <a:blip r:embed="rId3"/>
          <a:srcRect l="15689"/>
          <a:stretch>
            <a:fillRect/>
          </a:stretch>
        </p:blipFill>
        <p:spPr>
          <a:xfrm>
            <a:off x="7440295" y="3543935"/>
            <a:ext cx="4016375" cy="26803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music-1281642_19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310" y="614045"/>
            <a:ext cx="4023360" cy="26803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7" name="组合 26"/>
          <p:cNvGrpSpPr/>
          <p:nvPr/>
        </p:nvGrpSpPr>
        <p:grpSpPr>
          <a:xfrm>
            <a:off x="500380" y="835025"/>
            <a:ext cx="609600" cy="5822950"/>
            <a:chOff x="788" y="1315"/>
            <a:chExt cx="960" cy="9170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263" y="1315"/>
              <a:ext cx="0" cy="9171"/>
            </a:xfrm>
            <a:prstGeom prst="line">
              <a:avLst/>
            </a:prstGeom>
            <a:ln w="889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798" y="2622"/>
              <a:ext cx="950" cy="912"/>
              <a:chOff x="807" y="1716"/>
              <a:chExt cx="950" cy="912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817" y="1716"/>
                <a:ext cx="893" cy="912"/>
              </a:xfrm>
              <a:prstGeom prst="ellips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807" y="1791"/>
                <a:ext cx="950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788" y="6501"/>
              <a:ext cx="950" cy="912"/>
              <a:chOff x="807" y="1716"/>
              <a:chExt cx="950" cy="912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817" y="1716"/>
                <a:ext cx="893" cy="912"/>
              </a:xfrm>
              <a:prstGeom prst="ellips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07" y="1791"/>
                <a:ext cx="950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1216660" y="1275080"/>
            <a:ext cx="5560695" cy="1311910"/>
            <a:chOff x="1979" y="1851"/>
            <a:chExt cx="8757" cy="2066"/>
          </a:xfrm>
        </p:grpSpPr>
        <p:sp>
          <p:nvSpPr>
            <p:cNvPr id="21" name="文本框 20"/>
            <p:cNvSpPr txBox="1"/>
            <p:nvPr/>
          </p:nvSpPr>
          <p:spPr>
            <a:xfrm>
              <a:off x="1979" y="2540"/>
              <a:ext cx="8757" cy="1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033" y="1851"/>
              <a:ext cx="223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tx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216660" y="3863975"/>
            <a:ext cx="5560695" cy="1311910"/>
            <a:chOff x="1979" y="1851"/>
            <a:chExt cx="8757" cy="2066"/>
          </a:xfrm>
        </p:grpSpPr>
        <p:sp>
          <p:nvSpPr>
            <p:cNvPr id="25" name="文本框 24"/>
            <p:cNvSpPr txBox="1"/>
            <p:nvPr/>
          </p:nvSpPr>
          <p:spPr>
            <a:xfrm>
              <a:off x="1979" y="2540"/>
              <a:ext cx="8757" cy="1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033" y="1851"/>
              <a:ext cx="223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tx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 flipH="1">
            <a:off x="3500120" y="0"/>
            <a:ext cx="8691245" cy="6858000"/>
          </a:xfrm>
          <a:prstGeom prst="homePlat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04470"/>
            <a:ext cx="12191365" cy="64490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" y="204470"/>
            <a:ext cx="2953165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600" b="1" u="sng">
                <a:solidFill>
                  <a:schemeClr val="tx1"/>
                </a:solidFill>
                <a:effectLst/>
                <a:cs typeface="+mn-ea"/>
                <a:sym typeface="+mn-lt"/>
              </a:rPr>
              <a:t>校园活动经历</a:t>
            </a:r>
          </a:p>
        </p:txBody>
      </p:sp>
      <p:pic>
        <p:nvPicPr>
          <p:cNvPr id="9" name="图片 8" descr="book-1052014_1920"/>
          <p:cNvPicPr>
            <a:picLocks noChangeAspect="1"/>
          </p:cNvPicPr>
          <p:nvPr/>
        </p:nvPicPr>
        <p:blipFill>
          <a:blip r:embed="rId4"/>
          <a:srcRect b="10811"/>
          <a:stretch>
            <a:fillRect/>
          </a:stretch>
        </p:blipFill>
        <p:spPr>
          <a:xfrm>
            <a:off x="7376795" y="3580130"/>
            <a:ext cx="4016375" cy="26873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 descr="old-2238060_19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620" y="614680"/>
            <a:ext cx="4019550" cy="26803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/>
        </p:nvCxnSpPr>
        <p:spPr>
          <a:xfrm>
            <a:off x="802005" y="835025"/>
            <a:ext cx="0" cy="5823585"/>
          </a:xfrm>
          <a:prstGeom prst="line">
            <a:avLst/>
          </a:prstGeom>
          <a:ln w="889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506730" y="1664970"/>
            <a:ext cx="603250" cy="579120"/>
            <a:chOff x="807" y="1716"/>
            <a:chExt cx="950" cy="912"/>
          </a:xfrm>
        </p:grpSpPr>
        <p:sp>
          <p:nvSpPr>
            <p:cNvPr id="12" name="椭圆 11"/>
            <p:cNvSpPr/>
            <p:nvPr/>
          </p:nvSpPr>
          <p:spPr>
            <a:xfrm>
              <a:off x="817" y="1716"/>
              <a:ext cx="893" cy="91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07" y="1791"/>
              <a:ext cx="95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00380" y="4128135"/>
            <a:ext cx="603250" cy="579120"/>
            <a:chOff x="807" y="1716"/>
            <a:chExt cx="950" cy="912"/>
          </a:xfrm>
        </p:grpSpPr>
        <p:sp>
          <p:nvSpPr>
            <p:cNvPr id="16" name="椭圆 15"/>
            <p:cNvSpPr/>
            <p:nvPr/>
          </p:nvSpPr>
          <p:spPr>
            <a:xfrm>
              <a:off x="817" y="1716"/>
              <a:ext cx="893" cy="91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07" y="1791"/>
              <a:ext cx="95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216660" y="1275080"/>
            <a:ext cx="5560695" cy="1311910"/>
            <a:chOff x="1979" y="1851"/>
            <a:chExt cx="8757" cy="2066"/>
          </a:xfrm>
        </p:grpSpPr>
        <p:sp>
          <p:nvSpPr>
            <p:cNvPr id="21" name="文本框 20"/>
            <p:cNvSpPr txBox="1"/>
            <p:nvPr/>
          </p:nvSpPr>
          <p:spPr>
            <a:xfrm>
              <a:off x="1979" y="2540"/>
              <a:ext cx="8757" cy="1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033" y="1851"/>
              <a:ext cx="223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tx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216660" y="3863975"/>
            <a:ext cx="5560695" cy="1311910"/>
            <a:chOff x="1979" y="1851"/>
            <a:chExt cx="8757" cy="2066"/>
          </a:xfrm>
        </p:grpSpPr>
        <p:sp>
          <p:nvSpPr>
            <p:cNvPr id="25" name="文本框 24"/>
            <p:cNvSpPr txBox="1"/>
            <p:nvPr/>
          </p:nvSpPr>
          <p:spPr>
            <a:xfrm>
              <a:off x="1979" y="2540"/>
              <a:ext cx="8757" cy="1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033" y="1851"/>
              <a:ext cx="223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tx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0" y="0"/>
            <a:ext cx="8691245" cy="6858000"/>
          </a:xfrm>
          <a:prstGeom prst="homePlat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70" y="1777365"/>
            <a:ext cx="12191365" cy="33039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16300" y="2541270"/>
            <a:ext cx="5361305" cy="1106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600" b="1" u="sng">
                <a:solidFill>
                  <a:schemeClr val="tx1"/>
                </a:solidFill>
                <a:effectLst/>
                <a:cs typeface="+mn-ea"/>
                <a:sym typeface="+mn-lt"/>
              </a:rPr>
              <a:t>社会实践经历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54655" y="3670935"/>
            <a:ext cx="628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>
                <a:solidFill>
                  <a:schemeClr val="tx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</a:t>
            </a:r>
            <a:r>
              <a:rPr lang="zh-CN" altLang="en-US" sz="1400">
                <a:solidFill>
                  <a:schemeClr val="tx1"/>
                </a:solidFill>
                <a:effectLst/>
                <a:cs typeface="+mn-ea"/>
                <a:sym typeface="+mn-lt"/>
              </a:rPr>
              <a:t>Henry </a:t>
            </a:r>
            <a:r>
              <a:rPr lang="zh-CN" altLang="en-US" sz="1600">
                <a:solidFill>
                  <a:schemeClr val="tx1"/>
                </a:solidFill>
                <a:effectLst/>
                <a:cs typeface="+mn-ea"/>
                <a:sym typeface="+mn-lt"/>
              </a:rPr>
              <a:t>Wadsworth Longfellow.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38165" y="1663700"/>
            <a:ext cx="12065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>
                <a:solidFill>
                  <a:schemeClr val="tx1"/>
                </a:solidFill>
                <a:cs typeface="+mn-ea"/>
                <a:sym typeface="+mn-lt"/>
              </a:rPr>
              <a:t>04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087370" y="88900"/>
            <a:ext cx="9104630" cy="6679565"/>
            <a:chOff x="4862" y="140"/>
            <a:chExt cx="14338" cy="1051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862" y="10659"/>
              <a:ext cx="14331" cy="0"/>
            </a:xfrm>
            <a:prstGeom prst="line">
              <a:avLst/>
            </a:prstGeom>
            <a:ln w="1905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982" y="140"/>
              <a:ext cx="12218" cy="0"/>
            </a:xfrm>
            <a:prstGeom prst="line">
              <a:avLst/>
            </a:prstGeom>
            <a:ln w="1905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9052" y="276"/>
              <a:ext cx="0" cy="10373"/>
            </a:xfrm>
            <a:prstGeom prst="line">
              <a:avLst/>
            </a:prstGeom>
            <a:ln w="1905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11184255" y="215900"/>
            <a:ext cx="753110" cy="765773"/>
            <a:chOff x="8346" y="1508"/>
            <a:chExt cx="2508" cy="2578"/>
          </a:xfrm>
        </p:grpSpPr>
        <p:grpSp>
          <p:nvGrpSpPr>
            <p:cNvPr id="11" name="组合 10"/>
            <p:cNvGrpSpPr/>
            <p:nvPr/>
          </p:nvGrpSpPr>
          <p:grpSpPr>
            <a:xfrm>
              <a:off x="8346" y="1508"/>
              <a:ext cx="2508" cy="2578"/>
              <a:chOff x="8350" y="1508"/>
              <a:chExt cx="2508" cy="2578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8350" y="1508"/>
                <a:ext cx="2508" cy="2578"/>
                <a:chOff x="8342" y="1953"/>
                <a:chExt cx="2508" cy="2578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8342" y="1953"/>
                  <a:ext cx="2508" cy="2578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8550" y="2211"/>
                  <a:ext cx="2084" cy="206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pic>
            <p:nvPicPr>
              <p:cNvPr id="24" name="图片 23" descr="cap-1266204_128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57" y="2002"/>
                <a:ext cx="1710" cy="122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5" name="文本框 24"/>
            <p:cNvSpPr txBox="1"/>
            <p:nvPr/>
          </p:nvSpPr>
          <p:spPr>
            <a:xfrm>
              <a:off x="8958" y="3077"/>
              <a:ext cx="136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>
                  <a:solidFill>
                    <a:schemeClr val="tx1"/>
                  </a:solidFill>
                  <a:cs typeface="+mn-ea"/>
                  <a:sym typeface="+mn-lt"/>
                </a:rPr>
                <a:t>logo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 flipH="1">
            <a:off x="3500120" y="0"/>
            <a:ext cx="8691245" cy="6858000"/>
          </a:xfrm>
          <a:prstGeom prst="homePlat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04470"/>
            <a:ext cx="12191365" cy="64490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" y="204470"/>
            <a:ext cx="2953165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600" b="1" u="sng">
                <a:solidFill>
                  <a:schemeClr val="tx1"/>
                </a:solidFill>
                <a:effectLst/>
                <a:cs typeface="+mn-ea"/>
                <a:sym typeface="+mn-lt"/>
              </a:rPr>
              <a:t>社会实践经历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5054600" y="2079625"/>
            <a:ext cx="2287905" cy="2212340"/>
            <a:chOff x="7960" y="3560"/>
            <a:chExt cx="3603" cy="3484"/>
          </a:xfrm>
        </p:grpSpPr>
        <p:sp>
          <p:nvSpPr>
            <p:cNvPr id="15" name="椭圆 14"/>
            <p:cNvSpPr/>
            <p:nvPr/>
          </p:nvSpPr>
          <p:spPr>
            <a:xfrm>
              <a:off x="8297" y="3560"/>
              <a:ext cx="3266" cy="3304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" name="图片 1" descr="mobile-791071_1920"/>
            <p:cNvPicPr>
              <a:picLocks noChangeAspect="1"/>
            </p:cNvPicPr>
            <p:nvPr/>
          </p:nvPicPr>
          <p:blipFill>
            <a:blip r:embed="rId3"/>
            <a:srcRect l="9398" r="11313"/>
            <a:stretch>
              <a:fillRect/>
            </a:stretch>
          </p:blipFill>
          <p:spPr>
            <a:xfrm>
              <a:off x="7960" y="3756"/>
              <a:ext cx="3281" cy="3288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3" name="组合 22"/>
          <p:cNvGrpSpPr/>
          <p:nvPr/>
        </p:nvGrpSpPr>
        <p:grpSpPr>
          <a:xfrm>
            <a:off x="1974215" y="1287145"/>
            <a:ext cx="3294380" cy="1775460"/>
            <a:chOff x="1979" y="1851"/>
            <a:chExt cx="5188" cy="2796"/>
          </a:xfrm>
        </p:grpSpPr>
        <p:sp>
          <p:nvSpPr>
            <p:cNvPr id="21" name="文本框 20"/>
            <p:cNvSpPr txBox="1"/>
            <p:nvPr/>
          </p:nvSpPr>
          <p:spPr>
            <a:xfrm>
              <a:off x="1979" y="2540"/>
              <a:ext cx="5188" cy="2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033" y="1851"/>
              <a:ext cx="223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tx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974215" y="3477895"/>
            <a:ext cx="3294380" cy="1775460"/>
            <a:chOff x="1979" y="1851"/>
            <a:chExt cx="5188" cy="2796"/>
          </a:xfrm>
        </p:grpSpPr>
        <p:sp>
          <p:nvSpPr>
            <p:cNvPr id="7" name="文本框 6"/>
            <p:cNvSpPr txBox="1"/>
            <p:nvPr/>
          </p:nvSpPr>
          <p:spPr>
            <a:xfrm>
              <a:off x="1979" y="2540"/>
              <a:ext cx="5188" cy="2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33" y="1851"/>
              <a:ext cx="223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tx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342505" y="1287145"/>
            <a:ext cx="3294380" cy="1775460"/>
            <a:chOff x="1979" y="1851"/>
            <a:chExt cx="5188" cy="2796"/>
          </a:xfrm>
        </p:grpSpPr>
        <p:sp>
          <p:nvSpPr>
            <p:cNvPr id="10" name="文本框 9"/>
            <p:cNvSpPr txBox="1"/>
            <p:nvPr/>
          </p:nvSpPr>
          <p:spPr>
            <a:xfrm>
              <a:off x="1979" y="2540"/>
              <a:ext cx="5188" cy="2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033" y="1851"/>
              <a:ext cx="223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tx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376795" y="3477895"/>
            <a:ext cx="3294380" cy="1798320"/>
            <a:chOff x="2033" y="1851"/>
            <a:chExt cx="5188" cy="2832"/>
          </a:xfrm>
        </p:grpSpPr>
        <p:sp>
          <p:nvSpPr>
            <p:cNvPr id="13" name="文本框 12"/>
            <p:cNvSpPr txBox="1"/>
            <p:nvPr/>
          </p:nvSpPr>
          <p:spPr>
            <a:xfrm>
              <a:off x="2033" y="2576"/>
              <a:ext cx="5188" cy="2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033" y="1851"/>
              <a:ext cx="223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tx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 flipH="1">
            <a:off x="3500120" y="0"/>
            <a:ext cx="8691245" cy="6858000"/>
          </a:xfrm>
          <a:prstGeom prst="homePlat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5" y="204470"/>
            <a:ext cx="12191365" cy="64490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99185" y="1310640"/>
            <a:ext cx="7549515" cy="4945380"/>
          </a:xfrm>
          <a:prstGeom prst="rect">
            <a:avLst/>
          </a:prstGeom>
          <a:noFill/>
          <a:ln w="88900">
            <a:solidFill>
              <a:srgbClr val="40404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40404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" y="204470"/>
            <a:ext cx="2953165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600" b="1" u="sng">
                <a:solidFill>
                  <a:schemeClr val="tx1"/>
                </a:solidFill>
                <a:effectLst/>
                <a:cs typeface="+mn-ea"/>
                <a:sym typeface="+mn-lt"/>
              </a:rPr>
              <a:t>社会实践经历</a:t>
            </a:r>
          </a:p>
        </p:txBody>
      </p:sp>
      <p:sp>
        <p:nvSpPr>
          <p:cNvPr id="29" name="矩形 28"/>
          <p:cNvSpPr/>
          <p:nvPr/>
        </p:nvSpPr>
        <p:spPr>
          <a:xfrm>
            <a:off x="7366635" y="457835"/>
            <a:ext cx="4041775" cy="286067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 descr="office-925806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635" y="3318510"/>
            <a:ext cx="4042410" cy="269494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1429385" y="1958975"/>
            <a:ext cx="5464810" cy="1311910"/>
            <a:chOff x="1979" y="1851"/>
            <a:chExt cx="8606" cy="2066"/>
          </a:xfrm>
        </p:grpSpPr>
        <p:sp>
          <p:nvSpPr>
            <p:cNvPr id="21" name="文本框 20"/>
            <p:cNvSpPr txBox="1"/>
            <p:nvPr/>
          </p:nvSpPr>
          <p:spPr>
            <a:xfrm>
              <a:off x="1979" y="2540"/>
              <a:ext cx="8606" cy="1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033" y="1851"/>
              <a:ext cx="223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tx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429385" y="3985895"/>
            <a:ext cx="5464810" cy="1311910"/>
            <a:chOff x="1979" y="1851"/>
            <a:chExt cx="8606" cy="2066"/>
          </a:xfrm>
        </p:grpSpPr>
        <p:sp>
          <p:nvSpPr>
            <p:cNvPr id="9" name="文本框 8"/>
            <p:cNvSpPr txBox="1"/>
            <p:nvPr/>
          </p:nvSpPr>
          <p:spPr>
            <a:xfrm>
              <a:off x="1979" y="2540"/>
              <a:ext cx="8606" cy="1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033" y="1851"/>
              <a:ext cx="223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tx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794625" y="655955"/>
            <a:ext cx="3186430" cy="1992630"/>
            <a:chOff x="1785" y="1870"/>
            <a:chExt cx="5018" cy="3138"/>
          </a:xfrm>
        </p:grpSpPr>
        <p:sp>
          <p:nvSpPr>
            <p:cNvPr id="13" name="文本框 12"/>
            <p:cNvSpPr txBox="1"/>
            <p:nvPr/>
          </p:nvSpPr>
          <p:spPr>
            <a:xfrm>
              <a:off x="3175" y="1870"/>
              <a:ext cx="223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785" y="2901"/>
              <a:ext cx="5018" cy="2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0" y="0"/>
            <a:ext cx="8691245" cy="6858000"/>
          </a:xfrm>
          <a:prstGeom prst="homePlat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5" y="1391920"/>
            <a:ext cx="12191365" cy="38696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1182985" y="214630"/>
            <a:ext cx="769620" cy="775950"/>
            <a:chOff x="8346" y="1508"/>
            <a:chExt cx="2508" cy="2578"/>
          </a:xfrm>
        </p:grpSpPr>
        <p:grpSp>
          <p:nvGrpSpPr>
            <p:cNvPr id="16" name="组合 15"/>
            <p:cNvGrpSpPr/>
            <p:nvPr/>
          </p:nvGrpSpPr>
          <p:grpSpPr>
            <a:xfrm>
              <a:off x="8346" y="1508"/>
              <a:ext cx="2508" cy="2578"/>
              <a:chOff x="8350" y="1508"/>
              <a:chExt cx="2508" cy="2578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8350" y="1508"/>
                <a:ext cx="2508" cy="2578"/>
                <a:chOff x="8342" y="1953"/>
                <a:chExt cx="2508" cy="2578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8342" y="1953"/>
                  <a:ext cx="2508" cy="2578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8550" y="2211"/>
                  <a:ext cx="2084" cy="206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pic>
            <p:nvPicPr>
              <p:cNvPr id="21" name="图片 20" descr="cap-1266204_128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57" y="2002"/>
                <a:ext cx="1710" cy="122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2" name="文本框 21"/>
            <p:cNvSpPr txBox="1"/>
            <p:nvPr/>
          </p:nvSpPr>
          <p:spPr>
            <a:xfrm>
              <a:off x="8958" y="3077"/>
              <a:ext cx="1369" cy="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>
                  <a:solidFill>
                    <a:schemeClr val="tx1"/>
                  </a:solidFill>
                  <a:cs typeface="+mn-ea"/>
                  <a:sym typeface="+mn-lt"/>
                </a:rPr>
                <a:t>logo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2748280" y="3939540"/>
            <a:ext cx="6693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400">
                <a:solidFill>
                  <a:schemeClr val="tx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-Henry Wadsworth Longfellow.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3361055" y="4641850"/>
            <a:ext cx="5467350" cy="398780"/>
            <a:chOff x="8030" y="6797"/>
            <a:chExt cx="8610" cy="628"/>
          </a:xfrm>
        </p:grpSpPr>
        <p:sp>
          <p:nvSpPr>
            <p:cNvPr id="26" name="文本框 25"/>
            <p:cNvSpPr txBox="1"/>
            <p:nvPr/>
          </p:nvSpPr>
          <p:spPr>
            <a:xfrm>
              <a:off x="8030" y="6797"/>
              <a:ext cx="325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报考人</a:t>
              </a:r>
              <a:r>
                <a:rPr lang="zh-CN" altLang="en-US" sz="2000" dirty="0" smtClean="0">
                  <a:solidFill>
                    <a:schemeClr val="tx1"/>
                  </a:solidFill>
                  <a:cs typeface="+mn-ea"/>
                  <a:sym typeface="+mn-lt"/>
                </a:rPr>
                <a:t>：</a:t>
              </a:r>
              <a:endParaRPr lang="zh-CN" altLang="en-US" sz="2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958" y="6797"/>
              <a:ext cx="368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报考专业</a:t>
              </a:r>
              <a:r>
                <a:rPr lang="zh-CN" altLang="en-US" sz="2000" dirty="0" smtClean="0">
                  <a:solidFill>
                    <a:schemeClr val="tx1"/>
                  </a:solidFill>
                  <a:cs typeface="+mn-ea"/>
                  <a:sym typeface="+mn-lt"/>
                </a:rPr>
                <a:t>：</a:t>
              </a:r>
              <a:endParaRPr lang="zh-CN" altLang="en-US" sz="2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502217" y="1922322"/>
            <a:ext cx="7185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u="sng" dirty="0" smtClean="0">
                <a:solidFill>
                  <a:schemeClr val="tx1"/>
                </a:solidFill>
                <a:effectLst/>
                <a:cs typeface="+mn-ea"/>
                <a:sym typeface="+mn-lt"/>
              </a:rPr>
              <a:t>感谢老师</a:t>
            </a:r>
            <a:r>
              <a:rPr lang="zh-CN" altLang="en-US" sz="8000" u="sng" dirty="0">
                <a:solidFill>
                  <a:schemeClr val="tx1"/>
                </a:solidFill>
                <a:effectLst/>
                <a:cs typeface="+mn-ea"/>
                <a:sym typeface="+mn-lt"/>
              </a:rPr>
              <a:t>指导</a:t>
            </a:r>
            <a:r>
              <a:rPr lang="en-US" altLang="zh-CN" sz="8000" u="sng" dirty="0">
                <a:solidFill>
                  <a:schemeClr val="tx1"/>
                </a:solidFill>
                <a:effectLst/>
                <a:cs typeface="+mn-ea"/>
                <a:sym typeface="+mn-lt"/>
              </a:rPr>
              <a:t>    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087370" y="88900"/>
            <a:ext cx="9104630" cy="6679565"/>
            <a:chOff x="4862" y="140"/>
            <a:chExt cx="14338" cy="10519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4862" y="10659"/>
              <a:ext cx="14331" cy="0"/>
            </a:xfrm>
            <a:prstGeom prst="line">
              <a:avLst/>
            </a:prstGeom>
            <a:ln w="1905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982" y="140"/>
              <a:ext cx="12218" cy="0"/>
            </a:xfrm>
            <a:prstGeom prst="line">
              <a:avLst/>
            </a:prstGeom>
            <a:ln w="1905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9052" y="276"/>
              <a:ext cx="0" cy="10373"/>
            </a:xfrm>
            <a:prstGeom prst="line">
              <a:avLst/>
            </a:prstGeom>
            <a:ln w="1905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五边形 20"/>
          <p:cNvSpPr/>
          <p:nvPr/>
        </p:nvSpPr>
        <p:spPr>
          <a:xfrm flipH="1">
            <a:off x="3500755" y="0"/>
            <a:ext cx="8691245" cy="6858000"/>
          </a:xfrm>
          <a:prstGeom prst="homePlat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5" y="1391920"/>
            <a:ext cx="12191365" cy="38696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06145" y="2237740"/>
            <a:ext cx="8101330" cy="2176780"/>
            <a:chOff x="2719" y="4505"/>
            <a:chExt cx="13802" cy="3428"/>
          </a:xfrm>
        </p:grpSpPr>
        <p:grpSp>
          <p:nvGrpSpPr>
            <p:cNvPr id="45" name="组合 44"/>
            <p:cNvGrpSpPr/>
            <p:nvPr/>
          </p:nvGrpSpPr>
          <p:grpSpPr>
            <a:xfrm>
              <a:off x="9937" y="4506"/>
              <a:ext cx="6584" cy="1365"/>
              <a:chOff x="2533" y="4468"/>
              <a:chExt cx="6584" cy="1365"/>
            </a:xfrm>
          </p:grpSpPr>
          <p:sp>
            <p:nvSpPr>
              <p:cNvPr id="2" name="文本框 1"/>
              <p:cNvSpPr txBox="1"/>
              <p:nvPr/>
            </p:nvSpPr>
            <p:spPr>
              <a:xfrm>
                <a:off x="3817" y="4468"/>
                <a:ext cx="5169" cy="1016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altLang="en-US" sz="3600" b="1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教育经历简介</a:t>
                </a: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2762" y="4538"/>
                <a:ext cx="1195" cy="101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en-US" altLang="zh-CN" sz="360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02.</a:t>
                </a: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2533" y="5348"/>
                <a:ext cx="6584" cy="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cs typeface="+mn-ea"/>
                    <a:sym typeface="+mn-lt"/>
                  </a:rPr>
                  <a:t>Introduction to educational experience</a:t>
                </a: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2719" y="6550"/>
              <a:ext cx="6541" cy="1383"/>
              <a:chOff x="9910" y="4489"/>
              <a:chExt cx="6541" cy="138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10979" y="4490"/>
                <a:ext cx="5472" cy="1016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altLang="en-US" sz="3600" b="1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校园活动经历</a:t>
                </a: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9910" y="4489"/>
                <a:ext cx="1195" cy="101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en-US" altLang="zh-CN" sz="360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03.</a:t>
                </a: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1105" y="5389"/>
                <a:ext cx="380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cs typeface="+mn-ea"/>
                    <a:sym typeface="+mn-lt"/>
                  </a:rPr>
                  <a:t>Campus </a:t>
                </a:r>
                <a:r>
                  <a:rPr lang="en-US" altLang="zh-CN" sz="1400">
                    <a:cs typeface="+mn-ea"/>
                    <a:sym typeface="+mn-lt"/>
                  </a:rPr>
                  <a:t> </a:t>
                </a:r>
                <a:r>
                  <a:rPr lang="zh-CN" altLang="en-US" sz="1400">
                    <a:cs typeface="+mn-ea"/>
                    <a:sym typeface="+mn-lt"/>
                  </a:rPr>
                  <a:t>experience</a:t>
                </a: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2719" y="4505"/>
              <a:ext cx="6570" cy="1366"/>
              <a:chOff x="2762" y="6681"/>
              <a:chExt cx="6570" cy="1366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3831" y="6682"/>
                <a:ext cx="5259" cy="1016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altLang="en-US" sz="3600" b="1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个人信息介绍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2762" y="6681"/>
                <a:ext cx="1195" cy="101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en-US" altLang="zh-CN" sz="360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01.</a:t>
                </a: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2762" y="7562"/>
                <a:ext cx="6570" cy="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cs typeface="+mn-ea"/>
                    <a:sym typeface="+mn-lt"/>
                  </a:rPr>
                  <a:t>Introduction to personal information</a:t>
                </a: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0166" y="6551"/>
              <a:ext cx="6283" cy="1382"/>
              <a:chOff x="9910" y="6681"/>
              <a:chExt cx="6283" cy="1382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10965" y="6681"/>
                <a:ext cx="5228" cy="1016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altLang="en-US" sz="3600" b="1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社会实践经历</a:t>
                </a: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9910" y="6681"/>
                <a:ext cx="1195" cy="101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en-US" altLang="zh-CN" sz="360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04.</a:t>
                </a: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10965" y="7580"/>
                <a:ext cx="364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cs typeface="+mn-ea"/>
                    <a:sym typeface="+mn-lt"/>
                  </a:rPr>
                  <a:t>Social </a:t>
                </a:r>
                <a:r>
                  <a:rPr lang="en-US" altLang="zh-CN" sz="1400">
                    <a:cs typeface="+mn-ea"/>
                    <a:sym typeface="+mn-lt"/>
                  </a:rPr>
                  <a:t> </a:t>
                </a:r>
                <a:r>
                  <a:rPr lang="zh-CN" altLang="en-US" sz="1400">
                    <a:cs typeface="+mn-ea"/>
                    <a:sym typeface="+mn-lt"/>
                  </a:rPr>
                  <a:t>Experience</a:t>
                </a:r>
              </a:p>
            </p:txBody>
          </p:sp>
        </p:grpSp>
      </p:grpSp>
      <p:sp>
        <p:nvSpPr>
          <p:cNvPr id="11" name="文本框 10"/>
          <p:cNvSpPr txBox="1"/>
          <p:nvPr/>
        </p:nvSpPr>
        <p:spPr>
          <a:xfrm>
            <a:off x="8594725" y="0"/>
            <a:ext cx="317055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>
                <a:solidFill>
                  <a:schemeClr val="bg1"/>
                </a:solidFill>
                <a:cs typeface="+mn-ea"/>
                <a:sym typeface="+mn-lt"/>
              </a:rPr>
              <a:t>目</a:t>
            </a:r>
            <a:r>
              <a:rPr lang="en-US" altLang="zh-CN" sz="8800" b="1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8800" b="1">
                <a:solidFill>
                  <a:schemeClr val="bg1"/>
                </a:solidFill>
                <a:cs typeface="+mn-ea"/>
                <a:sym typeface="+mn-lt"/>
              </a:rPr>
              <a:t>录：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518525" y="1391920"/>
            <a:ext cx="3322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tx1"/>
                </a:solidFill>
                <a:cs typeface="+mn-ea"/>
                <a:sym typeface="+mn-lt"/>
              </a:rPr>
              <a:t>C  O  N  T  E  N  T  S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0" y="88900"/>
            <a:ext cx="9103995" cy="6679565"/>
            <a:chOff x="0" y="140"/>
            <a:chExt cx="14337" cy="10519"/>
          </a:xfrm>
        </p:grpSpPr>
        <p:cxnSp>
          <p:nvCxnSpPr>
            <p:cNvPr id="15" name="直接连接符 14"/>
            <p:cNvCxnSpPr/>
            <p:nvPr/>
          </p:nvCxnSpPr>
          <p:spPr>
            <a:xfrm flipH="1">
              <a:off x="7" y="10659"/>
              <a:ext cx="14331" cy="0"/>
            </a:xfrm>
            <a:prstGeom prst="line">
              <a:avLst/>
            </a:prstGeom>
            <a:ln w="1905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0" y="140"/>
              <a:ext cx="13919" cy="0"/>
            </a:xfrm>
            <a:prstGeom prst="line">
              <a:avLst/>
            </a:prstGeom>
            <a:ln w="1905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 flipV="1">
              <a:off x="148" y="276"/>
              <a:ext cx="0" cy="10373"/>
            </a:xfrm>
            <a:prstGeom prst="line">
              <a:avLst/>
            </a:prstGeom>
            <a:ln w="1905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0" y="0"/>
            <a:ext cx="8691245" cy="6858000"/>
          </a:xfrm>
          <a:prstGeom prst="homePlat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70" y="1777365"/>
            <a:ext cx="12191365" cy="33039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16300" y="2541270"/>
            <a:ext cx="5361305" cy="1106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600" b="1" u="sng">
                <a:solidFill>
                  <a:schemeClr val="tx1"/>
                </a:solidFill>
                <a:effectLst/>
                <a:cs typeface="+mn-ea"/>
                <a:sym typeface="+mn-lt"/>
              </a:rPr>
              <a:t>个人信息介绍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54655" y="3670935"/>
            <a:ext cx="628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>
                <a:solidFill>
                  <a:schemeClr val="tx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</a:t>
            </a:r>
            <a:r>
              <a:rPr lang="zh-CN" altLang="en-US" sz="1400">
                <a:solidFill>
                  <a:schemeClr val="tx1"/>
                </a:solidFill>
                <a:effectLst/>
                <a:cs typeface="+mn-ea"/>
                <a:sym typeface="+mn-lt"/>
              </a:rPr>
              <a:t>Henry </a:t>
            </a:r>
            <a:r>
              <a:rPr lang="zh-CN" altLang="en-US" sz="1600">
                <a:solidFill>
                  <a:schemeClr val="tx1"/>
                </a:solidFill>
                <a:effectLst/>
                <a:cs typeface="+mn-ea"/>
                <a:sym typeface="+mn-lt"/>
              </a:rPr>
              <a:t>Wadsworth Longfellow.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38165" y="1663700"/>
            <a:ext cx="12065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>
                <a:solidFill>
                  <a:schemeClr val="tx1"/>
                </a:solidFill>
                <a:cs typeface="+mn-ea"/>
                <a:sym typeface="+mn-lt"/>
              </a:rPr>
              <a:t>01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087370" y="88900"/>
            <a:ext cx="9104630" cy="6679565"/>
            <a:chOff x="4862" y="140"/>
            <a:chExt cx="14338" cy="1051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862" y="10659"/>
              <a:ext cx="14331" cy="0"/>
            </a:xfrm>
            <a:prstGeom prst="line">
              <a:avLst/>
            </a:prstGeom>
            <a:ln w="1905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982" y="140"/>
              <a:ext cx="12218" cy="0"/>
            </a:xfrm>
            <a:prstGeom prst="line">
              <a:avLst/>
            </a:prstGeom>
            <a:ln w="1905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9052" y="276"/>
              <a:ext cx="0" cy="10373"/>
            </a:xfrm>
            <a:prstGeom prst="line">
              <a:avLst/>
            </a:prstGeom>
            <a:ln w="1905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11184255" y="215900"/>
            <a:ext cx="753110" cy="765773"/>
            <a:chOff x="8346" y="1508"/>
            <a:chExt cx="2508" cy="2578"/>
          </a:xfrm>
        </p:grpSpPr>
        <p:grpSp>
          <p:nvGrpSpPr>
            <p:cNvPr id="11" name="组合 10"/>
            <p:cNvGrpSpPr/>
            <p:nvPr/>
          </p:nvGrpSpPr>
          <p:grpSpPr>
            <a:xfrm>
              <a:off x="8346" y="1508"/>
              <a:ext cx="2508" cy="2578"/>
              <a:chOff x="8350" y="1508"/>
              <a:chExt cx="2508" cy="2578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8350" y="1508"/>
                <a:ext cx="2508" cy="2578"/>
                <a:chOff x="8342" y="1953"/>
                <a:chExt cx="2508" cy="2578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8342" y="1953"/>
                  <a:ext cx="2508" cy="2578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椭圆 23"/>
                <p:cNvSpPr/>
                <p:nvPr/>
              </p:nvSpPr>
              <p:spPr>
                <a:xfrm>
                  <a:off x="8550" y="2211"/>
                  <a:ext cx="2084" cy="206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pic>
            <p:nvPicPr>
              <p:cNvPr id="25" name="图片 24" descr="cap-1266204_128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57" y="2002"/>
                <a:ext cx="1710" cy="122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6" name="文本框 25"/>
            <p:cNvSpPr txBox="1"/>
            <p:nvPr/>
          </p:nvSpPr>
          <p:spPr>
            <a:xfrm>
              <a:off x="8958" y="3077"/>
              <a:ext cx="136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>
                  <a:solidFill>
                    <a:schemeClr val="tx1"/>
                  </a:solidFill>
                  <a:cs typeface="+mn-ea"/>
                  <a:sym typeface="+mn-lt"/>
                </a:rPr>
                <a:t>logo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 flipH="1">
            <a:off x="3500120" y="0"/>
            <a:ext cx="8691245" cy="6858000"/>
          </a:xfrm>
          <a:prstGeom prst="homePlat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04470"/>
            <a:ext cx="12191365" cy="64490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" y="204470"/>
            <a:ext cx="2953165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600" b="1" u="sng">
                <a:solidFill>
                  <a:schemeClr val="tx1"/>
                </a:solidFill>
                <a:effectLst/>
                <a:cs typeface="+mn-ea"/>
                <a:sym typeface="+mn-lt"/>
              </a:rPr>
              <a:t>个人信息介绍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976755" y="4809490"/>
            <a:ext cx="2651125" cy="1132205"/>
            <a:chOff x="13562" y="7233"/>
            <a:chExt cx="4175" cy="1783"/>
          </a:xfrm>
        </p:grpSpPr>
        <p:sp>
          <p:nvSpPr>
            <p:cNvPr id="13" name="文本框 12"/>
            <p:cNvSpPr txBox="1"/>
            <p:nvPr/>
          </p:nvSpPr>
          <p:spPr>
            <a:xfrm>
              <a:off x="13979" y="7233"/>
              <a:ext cx="3758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姓名</a:t>
              </a:r>
              <a:r>
                <a:rPr lang="zh-CN" altLang="en-US" sz="2400" b="1" dirty="0" smtClean="0">
                  <a:cs typeface="+mn-ea"/>
                  <a:sym typeface="+mn-lt"/>
                </a:rPr>
                <a:t>：代用名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562" y="8291"/>
              <a:ext cx="391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报考专业：英语</a:t>
              </a:r>
            </a:p>
          </p:txBody>
        </p:sp>
      </p:grpSp>
      <p:pic>
        <p:nvPicPr>
          <p:cNvPr id="9" name="图片 8" descr="portrait-1535266_1920"/>
          <p:cNvPicPr>
            <a:picLocks noChangeAspect="1"/>
          </p:cNvPicPr>
          <p:nvPr/>
        </p:nvPicPr>
        <p:blipFill>
          <a:blip r:embed="rId3"/>
          <a:srcRect l="31650" r="21185"/>
          <a:stretch>
            <a:fillRect/>
          </a:stretch>
        </p:blipFill>
        <p:spPr>
          <a:xfrm>
            <a:off x="1837055" y="1076960"/>
            <a:ext cx="2766060" cy="3505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2" name="组合 31"/>
          <p:cNvGrpSpPr/>
          <p:nvPr/>
        </p:nvGrpSpPr>
        <p:grpSpPr>
          <a:xfrm>
            <a:off x="6752590" y="769620"/>
            <a:ext cx="2760980" cy="542290"/>
            <a:chOff x="10292" y="1337"/>
            <a:chExt cx="4348" cy="854"/>
          </a:xfrm>
        </p:grpSpPr>
        <p:sp>
          <p:nvSpPr>
            <p:cNvPr id="29" name="矩形 28"/>
            <p:cNvSpPr/>
            <p:nvPr/>
          </p:nvSpPr>
          <p:spPr>
            <a:xfrm>
              <a:off x="10292" y="1337"/>
              <a:ext cx="4348" cy="854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1093" y="1402"/>
              <a:ext cx="274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cs typeface="+mn-ea"/>
                  <a:sym typeface="+mn-lt"/>
                </a:rPr>
                <a:t>添 加 标 题</a:t>
              </a:r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5252085" y="450850"/>
            <a:ext cx="0" cy="595630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095682" y="2098481"/>
            <a:ext cx="2682875" cy="2941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cs typeface="+mn-ea"/>
                <a:sym typeface="+mn-lt"/>
              </a:rPr>
              <a:t>性别：女</a:t>
            </a:r>
          </a:p>
          <a:p>
            <a:pPr>
              <a:lnSpc>
                <a:spcPct val="200000"/>
              </a:lnSpc>
            </a:pPr>
            <a:r>
              <a:rPr lang="zh-CN" altLang="en-US" sz="2400" dirty="0">
                <a:cs typeface="+mn-ea"/>
                <a:sym typeface="+mn-lt"/>
              </a:rPr>
              <a:t>年龄：</a:t>
            </a:r>
            <a:r>
              <a:rPr lang="en-US" altLang="zh-CN" sz="2400" dirty="0">
                <a:cs typeface="+mn-ea"/>
                <a:sym typeface="+mn-lt"/>
              </a:rPr>
              <a:t>22</a:t>
            </a:r>
          </a:p>
          <a:p>
            <a:pPr>
              <a:lnSpc>
                <a:spcPct val="200000"/>
              </a:lnSpc>
            </a:pPr>
            <a:r>
              <a:rPr lang="zh-CN" altLang="en-US" sz="2400" dirty="0">
                <a:cs typeface="+mn-ea"/>
                <a:sym typeface="+mn-lt"/>
              </a:rPr>
              <a:t>民族：汉</a:t>
            </a:r>
            <a:endParaRPr lang="en-US" altLang="zh-CN" sz="2400" dirty="0"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cs typeface="+mn-ea"/>
                <a:sym typeface="+mn-lt"/>
              </a:rPr>
              <a:t>藉贯：江苏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835390" y="2098481"/>
            <a:ext cx="27374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cs typeface="+mn-ea"/>
                <a:sym typeface="+mn-lt"/>
              </a:rPr>
              <a:t>政治面貌：团员</a:t>
            </a:r>
          </a:p>
          <a:p>
            <a:pPr>
              <a:lnSpc>
                <a:spcPct val="200000"/>
              </a:lnSpc>
            </a:pPr>
            <a:r>
              <a:rPr lang="zh-CN" altLang="en-US" sz="2400" dirty="0">
                <a:cs typeface="+mn-ea"/>
                <a:sym typeface="+mn-lt"/>
              </a:rPr>
              <a:t>学历：本科</a:t>
            </a: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cs typeface="+mn-ea"/>
                <a:sym typeface="+mn-lt"/>
              </a:rPr>
              <a:t>毕业院校：</a:t>
            </a:r>
            <a:r>
              <a:rPr lang="en-US" altLang="zh-CN" sz="2400" dirty="0" smtClean="0">
                <a:cs typeface="+mn-ea"/>
                <a:sym typeface="+mn-lt"/>
              </a:rPr>
              <a:t>xx</a:t>
            </a:r>
            <a:r>
              <a:rPr lang="zh-CN" altLang="en-US" sz="2400" dirty="0" smtClean="0">
                <a:cs typeface="+mn-ea"/>
                <a:sym typeface="+mn-lt"/>
              </a:rPr>
              <a:t>大学专业</a:t>
            </a:r>
            <a:r>
              <a:rPr lang="zh-CN" altLang="en-US" sz="2400" dirty="0">
                <a:cs typeface="+mn-ea"/>
                <a:sym typeface="+mn-lt"/>
              </a:rPr>
              <a:t>：</a:t>
            </a:r>
            <a:r>
              <a:rPr lang="zh-CN" altLang="en-US" sz="2400" dirty="0" smtClean="0">
                <a:cs typeface="+mn-ea"/>
                <a:sym typeface="+mn-lt"/>
              </a:rPr>
              <a:t>英语</a:t>
            </a:r>
            <a:endParaRPr lang="zh-CN" altLang="en-US" sz="2400" dirty="0"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 flipH="1">
            <a:off x="3500120" y="0"/>
            <a:ext cx="8691245" cy="6858000"/>
          </a:xfrm>
          <a:prstGeom prst="homePlat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04470"/>
            <a:ext cx="12191365" cy="64490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" y="204470"/>
            <a:ext cx="2953165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600" b="1" u="sng">
                <a:solidFill>
                  <a:schemeClr val="tx1"/>
                </a:solidFill>
                <a:effectLst/>
                <a:cs typeface="+mn-ea"/>
                <a:sym typeface="+mn-lt"/>
              </a:rPr>
              <a:t>个人信息介绍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974725" y="1748155"/>
            <a:ext cx="10242550" cy="1890395"/>
            <a:chOff x="873" y="4530"/>
            <a:chExt cx="16130" cy="2977"/>
          </a:xfrm>
        </p:grpSpPr>
        <p:sp>
          <p:nvSpPr>
            <p:cNvPr id="2" name="矩形 1"/>
            <p:cNvSpPr/>
            <p:nvPr/>
          </p:nvSpPr>
          <p:spPr>
            <a:xfrm>
              <a:off x="873" y="4530"/>
              <a:ext cx="16130" cy="297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cxnSp>
          <p:nvCxnSpPr>
            <p:cNvPr id="6" name="直接连接符 5"/>
            <p:cNvCxnSpPr>
              <a:endCxn id="2" idx="3"/>
            </p:cNvCxnSpPr>
            <p:nvPr/>
          </p:nvCxnSpPr>
          <p:spPr>
            <a:xfrm>
              <a:off x="4372" y="6019"/>
              <a:ext cx="1263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rot="16200000">
              <a:off x="5459" y="6018"/>
              <a:ext cx="2913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rot="16200000">
              <a:off x="7839" y="6009"/>
              <a:ext cx="2913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rot="16200000">
              <a:off x="10240" y="6009"/>
              <a:ext cx="2913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rot="16200000">
              <a:off x="12807" y="6009"/>
              <a:ext cx="2913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7350" y="4812"/>
              <a:ext cx="158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cs typeface="+mn-ea"/>
                  <a:sym typeface="+mn-lt"/>
                </a:rPr>
                <a:t>英语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899" y="4812"/>
              <a:ext cx="157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cs typeface="+mn-ea"/>
                  <a:sym typeface="+mn-lt"/>
                </a:rPr>
                <a:t>政治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939" y="4812"/>
              <a:ext cx="208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cs typeface="+mn-ea"/>
                  <a:sym typeface="+mn-lt"/>
                </a:rPr>
                <a:t>专业课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4865" y="4812"/>
              <a:ext cx="158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cs typeface="+mn-ea"/>
                  <a:sym typeface="+mn-lt"/>
                </a:rPr>
                <a:t>总分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877" y="4812"/>
              <a:ext cx="149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cs typeface="+mn-ea"/>
                  <a:sym typeface="+mn-lt"/>
                </a:rPr>
                <a:t>数学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 rot="16200000">
              <a:off x="2914" y="6018"/>
              <a:ext cx="2913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1180" y="5517"/>
              <a:ext cx="302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cs typeface="+mn-ea"/>
                  <a:sym typeface="+mn-lt"/>
                </a:rPr>
                <a:t>初试成绩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052" y="6246"/>
              <a:ext cx="1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cs typeface="+mn-ea"/>
                  <a:sym typeface="+mn-lt"/>
                </a:rPr>
                <a:t>80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532" y="6246"/>
              <a:ext cx="1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cs typeface="+mn-ea"/>
                  <a:sym typeface="+mn-lt"/>
                </a:rPr>
                <a:t>90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899" y="6246"/>
              <a:ext cx="1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cs typeface="+mn-ea"/>
                  <a:sym typeface="+mn-lt"/>
                </a:rPr>
                <a:t>80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406" y="6246"/>
              <a:ext cx="1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cs typeface="+mn-ea"/>
                  <a:sym typeface="+mn-lt"/>
                </a:rPr>
                <a:t>90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4746" y="6246"/>
              <a:ext cx="158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cs typeface="+mn-ea"/>
                  <a:sym typeface="+mn-lt"/>
                </a:rPr>
                <a:t>340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896620" y="1206500"/>
            <a:ext cx="2463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cs typeface="+mn-ea"/>
                <a:sym typeface="+mn-lt"/>
              </a:rPr>
              <a:t>xx</a:t>
            </a:r>
            <a:r>
              <a:rPr lang="zh-CN" altLang="en-US" sz="2400" dirty="0" smtClean="0">
                <a:cs typeface="+mn-ea"/>
                <a:sym typeface="+mn-lt"/>
              </a:rPr>
              <a:t>科技</a:t>
            </a:r>
            <a:r>
              <a:rPr lang="zh-CN" altLang="en-US" sz="2400" dirty="0">
                <a:cs typeface="+mn-ea"/>
                <a:sym typeface="+mn-lt"/>
              </a:rPr>
              <a:t>大学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499735" y="1206500"/>
            <a:ext cx="1648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cs typeface="+mn-ea"/>
                <a:sym typeface="+mn-lt"/>
              </a:rPr>
              <a:t>英语专业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298180" y="1206500"/>
            <a:ext cx="308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cs typeface="+mn-ea"/>
                <a:sym typeface="+mn-lt"/>
              </a:rPr>
              <a:t>20xx.x--20xx.x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2019935" y="4140835"/>
            <a:ext cx="1917065" cy="46482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923897" y="4144645"/>
            <a:ext cx="3881408" cy="1386840"/>
            <a:chOff x="4949" y="1822"/>
            <a:chExt cx="4922" cy="2184"/>
          </a:xfrm>
        </p:grpSpPr>
        <p:sp>
          <p:nvSpPr>
            <p:cNvPr id="32" name="文本框 31"/>
            <p:cNvSpPr txBox="1"/>
            <p:nvPr/>
          </p:nvSpPr>
          <p:spPr>
            <a:xfrm>
              <a:off x="4949" y="2554"/>
              <a:ext cx="4922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2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385" y="1822"/>
              <a:ext cx="180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sp>
        <p:nvSpPr>
          <p:cNvPr id="30" name="圆角矩形 29"/>
          <p:cNvSpPr/>
          <p:nvPr/>
        </p:nvSpPr>
        <p:spPr>
          <a:xfrm>
            <a:off x="6900545" y="4146550"/>
            <a:ext cx="1917065" cy="46482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829724" y="4149090"/>
            <a:ext cx="3881408" cy="1386840"/>
            <a:chOff x="4708" y="1822"/>
            <a:chExt cx="4922" cy="2184"/>
          </a:xfrm>
        </p:grpSpPr>
        <p:sp>
          <p:nvSpPr>
            <p:cNvPr id="36" name="文本框 35"/>
            <p:cNvSpPr txBox="1"/>
            <p:nvPr/>
          </p:nvSpPr>
          <p:spPr>
            <a:xfrm>
              <a:off x="4708" y="2554"/>
              <a:ext cx="4922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2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113" y="1822"/>
              <a:ext cx="180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0" y="0"/>
            <a:ext cx="8691245" cy="6858000"/>
          </a:xfrm>
          <a:prstGeom prst="homePlat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70" y="1777365"/>
            <a:ext cx="12191365" cy="33039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16300" y="2541270"/>
            <a:ext cx="5361305" cy="1106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600" b="1" u="sng">
                <a:solidFill>
                  <a:schemeClr val="tx1"/>
                </a:solidFill>
                <a:effectLst/>
                <a:cs typeface="+mn-ea"/>
                <a:sym typeface="+mn-lt"/>
              </a:rPr>
              <a:t>教育经历简介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54655" y="3670935"/>
            <a:ext cx="628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>
                <a:solidFill>
                  <a:schemeClr val="tx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</a:t>
            </a:r>
            <a:r>
              <a:rPr lang="zh-CN" altLang="en-US" sz="1400">
                <a:solidFill>
                  <a:schemeClr val="tx1"/>
                </a:solidFill>
                <a:effectLst/>
                <a:cs typeface="+mn-ea"/>
                <a:sym typeface="+mn-lt"/>
              </a:rPr>
              <a:t>Henry </a:t>
            </a:r>
            <a:r>
              <a:rPr lang="zh-CN" altLang="en-US" sz="1600">
                <a:solidFill>
                  <a:schemeClr val="tx1"/>
                </a:solidFill>
                <a:effectLst/>
                <a:cs typeface="+mn-ea"/>
                <a:sym typeface="+mn-lt"/>
              </a:rPr>
              <a:t>Wadsworth Longfellow.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38165" y="1663700"/>
            <a:ext cx="12065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>
                <a:solidFill>
                  <a:schemeClr val="tx1"/>
                </a:solidFill>
                <a:cs typeface="+mn-ea"/>
                <a:sym typeface="+mn-lt"/>
              </a:rPr>
              <a:t>02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087370" y="88900"/>
            <a:ext cx="9104630" cy="6679565"/>
            <a:chOff x="4862" y="140"/>
            <a:chExt cx="14338" cy="1051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862" y="10659"/>
              <a:ext cx="14331" cy="0"/>
            </a:xfrm>
            <a:prstGeom prst="line">
              <a:avLst/>
            </a:prstGeom>
            <a:ln w="1905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982" y="140"/>
              <a:ext cx="12218" cy="0"/>
            </a:xfrm>
            <a:prstGeom prst="line">
              <a:avLst/>
            </a:prstGeom>
            <a:ln w="1905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9052" y="276"/>
              <a:ext cx="0" cy="10373"/>
            </a:xfrm>
            <a:prstGeom prst="line">
              <a:avLst/>
            </a:prstGeom>
            <a:ln w="1905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11184255" y="215900"/>
            <a:ext cx="753110" cy="765773"/>
            <a:chOff x="8346" y="1508"/>
            <a:chExt cx="2508" cy="2578"/>
          </a:xfrm>
        </p:grpSpPr>
        <p:grpSp>
          <p:nvGrpSpPr>
            <p:cNvPr id="11" name="组合 10"/>
            <p:cNvGrpSpPr/>
            <p:nvPr/>
          </p:nvGrpSpPr>
          <p:grpSpPr>
            <a:xfrm>
              <a:off x="8346" y="1508"/>
              <a:ext cx="2508" cy="2578"/>
              <a:chOff x="8350" y="1508"/>
              <a:chExt cx="2508" cy="2578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8350" y="1508"/>
                <a:ext cx="2508" cy="2578"/>
                <a:chOff x="8342" y="1953"/>
                <a:chExt cx="2508" cy="2578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8342" y="1953"/>
                  <a:ext cx="2508" cy="2578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8550" y="2211"/>
                  <a:ext cx="2084" cy="206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pic>
            <p:nvPicPr>
              <p:cNvPr id="24" name="图片 23" descr="cap-1266204_128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57" y="2002"/>
                <a:ext cx="1710" cy="122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5" name="文本框 24"/>
            <p:cNvSpPr txBox="1"/>
            <p:nvPr/>
          </p:nvSpPr>
          <p:spPr>
            <a:xfrm>
              <a:off x="8958" y="3077"/>
              <a:ext cx="136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tx1"/>
                  </a:solidFill>
                  <a:cs typeface="+mn-ea"/>
                  <a:sym typeface="+mn-lt"/>
                </a:rPr>
                <a:t>logo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 flipH="1">
            <a:off x="3500120" y="0"/>
            <a:ext cx="8691245" cy="6858000"/>
          </a:xfrm>
          <a:prstGeom prst="homePlat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04470"/>
            <a:ext cx="12191365" cy="64490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" y="204470"/>
            <a:ext cx="2953165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600" b="1" u="sng">
                <a:solidFill>
                  <a:schemeClr val="tx1"/>
                </a:solidFill>
                <a:effectLst/>
                <a:cs typeface="+mn-ea"/>
                <a:sym typeface="+mn-lt"/>
              </a:rPr>
              <a:t>教育经历简介</a:t>
            </a:r>
          </a:p>
        </p:txBody>
      </p:sp>
      <p:sp>
        <p:nvSpPr>
          <p:cNvPr id="29" name="矩形 28"/>
          <p:cNvSpPr/>
          <p:nvPr/>
        </p:nvSpPr>
        <p:spPr>
          <a:xfrm>
            <a:off x="6109335" y="1054735"/>
            <a:ext cx="5081270" cy="469519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107555" y="2221230"/>
            <a:ext cx="3583940" cy="1798460"/>
            <a:chOff x="2631" y="4295"/>
            <a:chExt cx="5644" cy="3739"/>
          </a:xfrm>
        </p:grpSpPr>
        <p:sp>
          <p:nvSpPr>
            <p:cNvPr id="6" name="文本框 5"/>
            <p:cNvSpPr txBox="1"/>
            <p:nvPr/>
          </p:nvSpPr>
          <p:spPr>
            <a:xfrm>
              <a:off x="2631" y="5252"/>
              <a:ext cx="5644" cy="2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631" y="4295"/>
              <a:ext cx="4858" cy="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chemeClr val="bg1"/>
                  </a:solidFill>
                  <a:cs typeface="+mn-ea"/>
                  <a:sym typeface="+mn-lt"/>
                </a:rPr>
                <a:t>20xx.x   --  20xx.x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660525" y="2221230"/>
            <a:ext cx="3583940" cy="1798460"/>
            <a:chOff x="2631" y="4295"/>
            <a:chExt cx="5644" cy="3739"/>
          </a:xfrm>
        </p:grpSpPr>
        <p:sp>
          <p:nvSpPr>
            <p:cNvPr id="25" name="文本框 24"/>
            <p:cNvSpPr txBox="1"/>
            <p:nvPr/>
          </p:nvSpPr>
          <p:spPr>
            <a:xfrm>
              <a:off x="2631" y="5252"/>
              <a:ext cx="5644" cy="2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631" y="4295"/>
              <a:ext cx="4858" cy="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chemeClr val="tx1"/>
                  </a:solidFill>
                  <a:cs typeface="+mn-ea"/>
                  <a:sym typeface="+mn-lt"/>
                </a:rPr>
                <a:t>20xx.x   --  20xx.x</a:t>
              </a:r>
            </a:p>
          </p:txBody>
        </p:sp>
      </p:grpSp>
      <p:sp>
        <p:nvSpPr>
          <p:cNvPr id="27" name="矩形 26"/>
          <p:cNvSpPr/>
          <p:nvPr/>
        </p:nvSpPr>
        <p:spPr>
          <a:xfrm>
            <a:off x="1000760" y="1054100"/>
            <a:ext cx="10189845" cy="4695825"/>
          </a:xfrm>
          <a:prstGeom prst="rect">
            <a:avLst/>
          </a:prstGeom>
          <a:noFill/>
          <a:ln w="88900">
            <a:solidFill>
              <a:srgbClr val="40404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40404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265420" y="2620645"/>
            <a:ext cx="1661795" cy="161671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3" name="图片 22" descr="computer-icon-2429310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85" y="2618740"/>
            <a:ext cx="1661795" cy="15055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 flipH="1">
            <a:off x="3500120" y="0"/>
            <a:ext cx="8691245" cy="6858000"/>
          </a:xfrm>
          <a:prstGeom prst="homePlat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04470"/>
            <a:ext cx="12191365" cy="64490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" y="204470"/>
            <a:ext cx="2953165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600" b="1" u="sng">
                <a:solidFill>
                  <a:schemeClr val="tx1"/>
                </a:solidFill>
                <a:effectLst/>
                <a:cs typeface="+mn-ea"/>
                <a:sym typeface="+mn-lt"/>
              </a:rPr>
              <a:t>教育经历简介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5230495" y="588645"/>
            <a:ext cx="0" cy="5823585"/>
          </a:xfrm>
          <a:prstGeom prst="line">
            <a:avLst/>
          </a:prstGeom>
          <a:ln w="889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3991610" y="2727325"/>
            <a:ext cx="8200390" cy="154622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technology-792180_1920"/>
          <p:cNvPicPr>
            <a:picLocks noChangeAspect="1"/>
          </p:cNvPicPr>
          <p:nvPr/>
        </p:nvPicPr>
        <p:blipFill>
          <a:blip r:embed="rId3"/>
          <a:srcRect l="51912"/>
          <a:stretch>
            <a:fillRect/>
          </a:stretch>
        </p:blipFill>
        <p:spPr>
          <a:xfrm>
            <a:off x="484505" y="978535"/>
            <a:ext cx="3919855" cy="54336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组合 5"/>
          <p:cNvGrpSpPr/>
          <p:nvPr/>
        </p:nvGrpSpPr>
        <p:grpSpPr>
          <a:xfrm>
            <a:off x="4935220" y="1418590"/>
            <a:ext cx="603250" cy="579120"/>
            <a:chOff x="807" y="1716"/>
            <a:chExt cx="950" cy="912"/>
          </a:xfrm>
        </p:grpSpPr>
        <p:sp>
          <p:nvSpPr>
            <p:cNvPr id="7" name="椭圆 6"/>
            <p:cNvSpPr/>
            <p:nvPr/>
          </p:nvSpPr>
          <p:spPr>
            <a:xfrm>
              <a:off x="817" y="1716"/>
              <a:ext cx="893" cy="91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07" y="1791"/>
              <a:ext cx="95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930140" y="3037840"/>
            <a:ext cx="603250" cy="579120"/>
            <a:chOff x="789" y="1716"/>
            <a:chExt cx="950" cy="912"/>
          </a:xfrm>
        </p:grpSpPr>
        <p:sp>
          <p:nvSpPr>
            <p:cNvPr id="16" name="椭圆 15"/>
            <p:cNvSpPr/>
            <p:nvPr/>
          </p:nvSpPr>
          <p:spPr>
            <a:xfrm>
              <a:off x="817" y="1716"/>
              <a:ext cx="893" cy="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89" y="1809"/>
              <a:ext cx="95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11725" y="4649470"/>
            <a:ext cx="603250" cy="579120"/>
            <a:chOff x="807" y="1716"/>
            <a:chExt cx="950" cy="912"/>
          </a:xfrm>
        </p:grpSpPr>
        <p:sp>
          <p:nvSpPr>
            <p:cNvPr id="10" name="椭圆 9"/>
            <p:cNvSpPr/>
            <p:nvPr/>
          </p:nvSpPr>
          <p:spPr>
            <a:xfrm>
              <a:off x="817" y="1716"/>
              <a:ext cx="893" cy="91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07" y="1791"/>
              <a:ext cx="95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696585" y="1130300"/>
            <a:ext cx="5283835" cy="1334776"/>
            <a:chOff x="2631" y="4295"/>
            <a:chExt cx="8321" cy="2775"/>
          </a:xfrm>
        </p:grpSpPr>
        <p:sp>
          <p:nvSpPr>
            <p:cNvPr id="20" name="文本框 19"/>
            <p:cNvSpPr txBox="1"/>
            <p:nvPr/>
          </p:nvSpPr>
          <p:spPr>
            <a:xfrm>
              <a:off x="2631" y="5252"/>
              <a:ext cx="8321" cy="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31" y="4295"/>
              <a:ext cx="4858" cy="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chemeClr val="tx1"/>
                  </a:solidFill>
                  <a:cs typeface="+mn-ea"/>
                  <a:sym typeface="+mn-lt"/>
                </a:rPr>
                <a:t>20xx.x   --  20xx.x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696585" y="2809240"/>
            <a:ext cx="5283835" cy="1334776"/>
            <a:chOff x="2631" y="4295"/>
            <a:chExt cx="8321" cy="2775"/>
          </a:xfrm>
        </p:grpSpPr>
        <p:sp>
          <p:nvSpPr>
            <p:cNvPr id="23" name="文本框 22"/>
            <p:cNvSpPr txBox="1"/>
            <p:nvPr/>
          </p:nvSpPr>
          <p:spPr>
            <a:xfrm>
              <a:off x="2631" y="5252"/>
              <a:ext cx="8321" cy="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631" y="4295"/>
              <a:ext cx="4858" cy="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chemeClr val="bg1"/>
                  </a:solidFill>
                  <a:cs typeface="+mn-ea"/>
                  <a:sym typeface="+mn-lt"/>
                </a:rPr>
                <a:t>20xx.x   --  20xx.x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696585" y="4485640"/>
            <a:ext cx="5283835" cy="1334776"/>
            <a:chOff x="2631" y="4295"/>
            <a:chExt cx="8321" cy="2775"/>
          </a:xfrm>
        </p:grpSpPr>
        <p:sp>
          <p:nvSpPr>
            <p:cNvPr id="26" name="文本框 25"/>
            <p:cNvSpPr txBox="1"/>
            <p:nvPr/>
          </p:nvSpPr>
          <p:spPr>
            <a:xfrm>
              <a:off x="2631" y="5252"/>
              <a:ext cx="8321" cy="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631" y="4295"/>
              <a:ext cx="4858" cy="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chemeClr val="tx1"/>
                  </a:solidFill>
                  <a:cs typeface="+mn-ea"/>
                  <a:sym typeface="+mn-lt"/>
                </a:rPr>
                <a:t>20xx.x   --  20xx.x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0" y="0"/>
            <a:ext cx="8691245" cy="6858000"/>
          </a:xfrm>
          <a:prstGeom prst="homePlat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70" y="1777365"/>
            <a:ext cx="12191365" cy="33039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16300" y="2541270"/>
            <a:ext cx="5361305" cy="1106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600" b="1" u="sng">
                <a:solidFill>
                  <a:schemeClr val="tx1"/>
                </a:solidFill>
                <a:effectLst/>
                <a:cs typeface="+mn-ea"/>
                <a:sym typeface="+mn-lt"/>
              </a:rPr>
              <a:t>校园活动经历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54655" y="3670935"/>
            <a:ext cx="628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>
                <a:solidFill>
                  <a:schemeClr val="tx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</a:t>
            </a:r>
            <a:r>
              <a:rPr lang="zh-CN" altLang="en-US" sz="1400">
                <a:solidFill>
                  <a:schemeClr val="tx1"/>
                </a:solidFill>
                <a:effectLst/>
                <a:cs typeface="+mn-ea"/>
                <a:sym typeface="+mn-lt"/>
              </a:rPr>
              <a:t>Henry </a:t>
            </a:r>
            <a:r>
              <a:rPr lang="zh-CN" altLang="en-US" sz="1600">
                <a:solidFill>
                  <a:schemeClr val="tx1"/>
                </a:solidFill>
                <a:effectLst/>
                <a:cs typeface="+mn-ea"/>
                <a:sym typeface="+mn-lt"/>
              </a:rPr>
              <a:t>Wadsworth Longfellow.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38165" y="1663700"/>
            <a:ext cx="12065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>
                <a:solidFill>
                  <a:schemeClr val="tx1"/>
                </a:solidFill>
                <a:cs typeface="+mn-ea"/>
                <a:sym typeface="+mn-lt"/>
              </a:rPr>
              <a:t>03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087370" y="88900"/>
            <a:ext cx="9104630" cy="6679565"/>
            <a:chOff x="4862" y="140"/>
            <a:chExt cx="14338" cy="1051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862" y="10659"/>
              <a:ext cx="14331" cy="0"/>
            </a:xfrm>
            <a:prstGeom prst="line">
              <a:avLst/>
            </a:prstGeom>
            <a:ln w="1905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982" y="140"/>
              <a:ext cx="12218" cy="0"/>
            </a:xfrm>
            <a:prstGeom prst="line">
              <a:avLst/>
            </a:prstGeom>
            <a:ln w="1905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9052" y="276"/>
              <a:ext cx="0" cy="10373"/>
            </a:xfrm>
            <a:prstGeom prst="line">
              <a:avLst/>
            </a:prstGeom>
            <a:ln w="1905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11184255" y="215900"/>
            <a:ext cx="753110" cy="765773"/>
            <a:chOff x="8346" y="1508"/>
            <a:chExt cx="2508" cy="2578"/>
          </a:xfrm>
        </p:grpSpPr>
        <p:grpSp>
          <p:nvGrpSpPr>
            <p:cNvPr id="11" name="组合 10"/>
            <p:cNvGrpSpPr/>
            <p:nvPr/>
          </p:nvGrpSpPr>
          <p:grpSpPr>
            <a:xfrm>
              <a:off x="8346" y="1508"/>
              <a:ext cx="2508" cy="2578"/>
              <a:chOff x="8350" y="1508"/>
              <a:chExt cx="2508" cy="2578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8350" y="1508"/>
                <a:ext cx="2508" cy="2578"/>
                <a:chOff x="8342" y="1953"/>
                <a:chExt cx="2508" cy="2578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8342" y="1953"/>
                  <a:ext cx="2508" cy="2578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8550" y="2211"/>
                  <a:ext cx="2084" cy="206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pic>
            <p:nvPicPr>
              <p:cNvPr id="24" name="图片 23" descr="cap-1266204_128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57" y="2002"/>
                <a:ext cx="1710" cy="122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5" name="文本框 24"/>
            <p:cNvSpPr txBox="1"/>
            <p:nvPr/>
          </p:nvSpPr>
          <p:spPr>
            <a:xfrm>
              <a:off x="8958" y="3077"/>
              <a:ext cx="136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>
                  <a:solidFill>
                    <a:schemeClr val="tx1"/>
                  </a:solidFill>
                  <a:cs typeface="+mn-ea"/>
                  <a:sym typeface="+mn-lt"/>
                </a:rPr>
                <a:t>logo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bpke1wgh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881</Words>
  <Application>Microsoft Office PowerPoint</Application>
  <PresentationFormat>宽屏</PresentationFormat>
  <Paragraphs>115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宋体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AutoBVT</cp:lastModifiedBy>
  <cp:revision>184</cp:revision>
  <dcterms:created xsi:type="dcterms:W3CDTF">2019-06-19T02:08:00Z</dcterms:created>
  <dcterms:modified xsi:type="dcterms:W3CDTF">2022-03-14T07:44:23Z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A3E58B17BD804BC6B614DFC02660C621</vt:lpwstr>
  </property>
  <property fmtid="{D5CDD505-2E9C-101B-9397-08002B2CF9AE}" pid="4" name="KSOTemplateUUID">
    <vt:lpwstr>v1.0_mb_nFxbK/38EVqpnlxhrpz7XA==</vt:lpwstr>
  </property>
</Properties>
</file>